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7" r:id="rId4"/>
    <p:sldId id="293" r:id="rId5"/>
    <p:sldId id="280" r:id="rId6"/>
    <p:sldId id="282" r:id="rId7"/>
    <p:sldId id="270" r:id="rId8"/>
    <p:sldId id="259" r:id="rId9"/>
    <p:sldId id="262" r:id="rId10"/>
    <p:sldId id="263" r:id="rId11"/>
    <p:sldId id="292" r:id="rId12"/>
    <p:sldId id="295" r:id="rId13"/>
    <p:sldId id="264" r:id="rId14"/>
    <p:sldId id="294" r:id="rId15"/>
    <p:sldId id="297" r:id="rId16"/>
    <p:sldId id="298" r:id="rId17"/>
    <p:sldId id="271" r:id="rId18"/>
    <p:sldId id="274" r:id="rId19"/>
    <p:sldId id="279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F3505"/>
    <a:srgbClr val="4521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56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561D-D127-4209-AB0D-4FF92FA87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immus\&#1052;&#1086;&#1080;%20&#1076;&#1086;&#1082;&#1091;&#1084;&#1077;&#1085;&#1090;&#1099;\&#1047;&#1072;&#1075;&#1088;&#1091;&#1079;&#1082;&#1080;\prezent_hleb\&#1061;&#1083;&#1077;&#1073;%20&#1074;&#1089;&#1077;&#1084;&#1091;%20&#1075;&#1086;&#1083;&#1086;&#1074;&#107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м\Documents\ольга\конспекты для категории\image001_77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675"/>
            <a:ext cx="8748464" cy="5712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мм\Documents\ольга\конспекты для категории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536504" cy="3020607"/>
          </a:xfrm>
          <a:prstGeom prst="rect">
            <a:avLst/>
          </a:prstGeom>
          <a:noFill/>
        </p:spPr>
      </p:pic>
      <p:pic>
        <p:nvPicPr>
          <p:cNvPr id="6148" name="Picture 4" descr="C:\Users\мм\Documents\ольга\конспекты для категории\post-6-122184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82453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4"/>
          <p:cNvSpPr txBox="1">
            <a:spLocks noChangeArrowheads="1"/>
          </p:cNvSpPr>
          <p:nvPr/>
        </p:nvSpPr>
        <p:spPr bwMode="auto">
          <a:xfrm>
            <a:off x="808038" y="-841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pic>
        <p:nvPicPr>
          <p:cNvPr id="22531" name="Picture 17" descr="bak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8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097213" cy="2125663"/>
          </a:xfrm>
          <a:noFill/>
        </p:spPr>
      </p:pic>
      <p:pic>
        <p:nvPicPr>
          <p:cNvPr id="50179" name="Picture 6" descr="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620713"/>
            <a:ext cx="2540000" cy="1765300"/>
          </a:xfrm>
          <a:noFill/>
        </p:spPr>
      </p:pic>
      <p:pic>
        <p:nvPicPr>
          <p:cNvPr id="50180" name="Picture 9" descr="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3300" y="0"/>
            <a:ext cx="3060700" cy="2055813"/>
          </a:xfrm>
          <a:noFill/>
        </p:spPr>
      </p:pic>
      <p:pic>
        <p:nvPicPr>
          <p:cNvPr id="50181" name="Picture 12" descr="1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3848" y="2852936"/>
            <a:ext cx="2590800" cy="1762125"/>
          </a:xfrm>
          <a:noFill/>
        </p:spPr>
      </p:pic>
      <p:pic>
        <p:nvPicPr>
          <p:cNvPr id="50182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1075"/>
            <a:ext cx="30241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6" descr="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3300" y="4865688"/>
            <a:ext cx="30607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м\Documents\ольга\конспекты для категории\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748083" cy="352839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3204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accent6">
                    <a:lumMod val="75000"/>
                  </a:schemeClr>
                </a:solidFill>
              </a:rPr>
              <a:t>Пальчиковая гимнастика </a:t>
            </a:r>
            <a:r>
              <a:rPr lang="ru-RU" sz="4700" b="1" i="1" dirty="0" smtClean="0">
                <a:solidFill>
                  <a:schemeClr val="accent6">
                    <a:lumMod val="75000"/>
                  </a:schemeClr>
                </a:solidFill>
              </a:rPr>
              <a:t>«Хлеб»</a:t>
            </a:r>
            <a:endParaRPr lang="ru-RU" sz="47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- Муку в тесто замесили    </a:t>
            </a:r>
            <a:r>
              <a:rPr lang="ru-RU" i="1" dirty="0" smtClean="0"/>
              <a:t>(показываем, как месим тесто)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из теста мы слепили      </a:t>
            </a:r>
            <a:r>
              <a:rPr lang="ru-RU" i="1" dirty="0" smtClean="0"/>
              <a:t>(показываем, как лепим пироги)</a:t>
            </a:r>
            <a:endParaRPr lang="ru-RU" dirty="0" smtClean="0"/>
          </a:p>
          <a:p>
            <a:r>
              <a:rPr lang="ru-RU" dirty="0" smtClean="0"/>
              <a:t>Пирожки и плюшки          </a:t>
            </a:r>
            <a:r>
              <a:rPr lang="ru-RU" i="1" dirty="0" smtClean="0"/>
              <a:t>(поочередно сгибаем пальцы)</a:t>
            </a:r>
            <a:endParaRPr lang="ru-RU" dirty="0" smtClean="0"/>
          </a:p>
          <a:p>
            <a:r>
              <a:rPr lang="ru-RU" dirty="0" smtClean="0"/>
              <a:t>Сдобные ватрушки,</a:t>
            </a:r>
          </a:p>
          <a:p>
            <a:r>
              <a:rPr lang="ru-RU" dirty="0" smtClean="0"/>
              <a:t>Булочки и калачи -</a:t>
            </a:r>
          </a:p>
          <a:p>
            <a:r>
              <a:rPr lang="ru-RU" dirty="0" smtClean="0"/>
              <a:t>Все мы испечем в печи     </a:t>
            </a:r>
            <a:r>
              <a:rPr lang="ru-RU" i="1" dirty="0" smtClean="0"/>
              <a:t>(хлопаем в ладоши)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Очень вкусно!                    </a:t>
            </a:r>
            <a:r>
              <a:rPr lang="ru-RU" i="1" dirty="0" smtClean="0"/>
              <a:t>(вытягиваем руки вперед).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2" descr="C:\Users\FirstUser\Desktop\выпускной 2022\ГОТОВО!\84d6d4169d20b43dddce01f0cb9c32bc-800x.jpg"/>
          <p:cNvPicPr>
            <a:picLocks noChangeAspect="1" noChangeArrowheads="1"/>
          </p:cNvPicPr>
          <p:nvPr/>
        </p:nvPicPr>
        <p:blipFill>
          <a:blip r:embed="rId2" cstate="print"/>
          <a:srcRect l="26375" t="21160" r="36770" b="42440"/>
          <a:stretch>
            <a:fillRect/>
          </a:stretch>
        </p:blipFill>
        <p:spPr bwMode="auto">
          <a:xfrm>
            <a:off x="2987824" y="332656"/>
            <a:ext cx="309634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Игра «Каравай»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FirstUser\Desktop\выпускной 2022\ГОТОВО!\slide_15.jpg"/>
          <p:cNvPicPr>
            <a:picLocks noChangeAspect="1" noChangeArrowheads="1"/>
          </p:cNvPicPr>
          <p:nvPr/>
        </p:nvPicPr>
        <p:blipFill>
          <a:blip r:embed="rId2" cstate="print"/>
          <a:srcRect t="19724" r="52386"/>
          <a:stretch>
            <a:fillRect/>
          </a:stretch>
        </p:blipFill>
        <p:spPr bwMode="auto">
          <a:xfrm>
            <a:off x="323528" y="1988840"/>
            <a:ext cx="3305341" cy="4179590"/>
          </a:xfrm>
          <a:prstGeom prst="rect">
            <a:avLst/>
          </a:prstGeom>
          <a:noFill/>
        </p:spPr>
      </p:pic>
      <p:pic>
        <p:nvPicPr>
          <p:cNvPr id="1026" name="Picture 2" descr="C:\Users\FirstUser\Desktop\выпускной 2022\ГОТОВО!\6387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518457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м\Documents\ольг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40158" cy="3654532"/>
          </a:xfrm>
          <a:prstGeom prst="rect">
            <a:avLst/>
          </a:prstGeom>
          <a:noFill/>
        </p:spPr>
      </p:pic>
      <p:pic>
        <p:nvPicPr>
          <p:cNvPr id="5" name="Picture 2" descr="C:\Users\мм\Documents\ольга\hoz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585692" cy="3347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User\Desktop\6226f7a6aebc5916243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25" t="3385" r="4367" b="66147"/>
          <a:stretch>
            <a:fillRect/>
          </a:stretch>
        </p:blipFill>
        <p:spPr bwMode="auto">
          <a:xfrm>
            <a:off x="755576" y="404664"/>
            <a:ext cx="7632848" cy="1944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2564904"/>
            <a:ext cx="64087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6"/>
                </a:solidFill>
              </a:rPr>
              <a:t>Хлеб – главное богатство нашей страны и его нужно беречь! </a:t>
            </a:r>
            <a:r>
              <a:rPr lang="ru-RU" sz="3200" dirty="0" smtClean="0">
                <a:solidFill>
                  <a:schemeClr val="accent6"/>
                </a:solidFill>
              </a:rPr>
              <a:t>                                        </a:t>
            </a:r>
            <a:r>
              <a:rPr lang="ru-RU" sz="2800" dirty="0" smtClean="0"/>
              <a:t>Б</a:t>
            </a:r>
            <a:r>
              <a:rPr lang="ru-RU" sz="2800" dirty="0" smtClean="0"/>
              <a:t>ыли </a:t>
            </a:r>
            <a:r>
              <a:rPr lang="ru-RU" sz="2800" dirty="0" smtClean="0"/>
              <a:t>очень тяжелые времена у нашего государства, период Великой Отечественной войны, когда кусочек ржаного хлеба был дороже золота. </a:t>
            </a:r>
            <a:r>
              <a:rPr lang="ru-RU" sz="2800" dirty="0" smtClean="0"/>
              <a:t>                Не </a:t>
            </a:r>
            <a:r>
              <a:rPr lang="ru-RU" sz="2800" dirty="0" smtClean="0"/>
              <a:t>было зерна, и хлеб пекли из шелухи, </a:t>
            </a:r>
            <a:r>
              <a:rPr lang="ru-RU" sz="2800" dirty="0" smtClean="0"/>
              <a:t> лебеды, </a:t>
            </a:r>
            <a:r>
              <a:rPr lang="ru-RU" sz="2800" dirty="0" smtClean="0"/>
              <a:t>целлюлозы и обойной пыли. 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irstUser\Desktop\выпускной 2022\ГОТОВО!\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User\Desktop\img_user_file_56b43285aa1ad_0_2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92696"/>
            <a:ext cx="7848871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http://img-9.photosight.ru/a26/3382076_large.jpg"/>
          <p:cNvPicPr>
            <a:picLocks noChangeAspect="1" noChangeArrowheads="1"/>
          </p:cNvPicPr>
          <p:nvPr/>
        </p:nvPicPr>
        <p:blipFill>
          <a:blip r:embed="rId3" cstate="print"/>
          <a:srcRect l="1476" t="3217" r="1476" b="3217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052" name="Прямоугольник 9"/>
          <p:cNvSpPr>
            <a:spLocks noChangeArrowheads="1"/>
          </p:cNvSpPr>
          <p:nvPr/>
        </p:nvSpPr>
        <p:spPr bwMode="auto">
          <a:xfrm>
            <a:off x="179512" y="285750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«Откуда хлеб пришёл?»</a:t>
            </a:r>
            <a:endParaRPr lang="ru-RU" sz="6000" dirty="0"/>
          </a:p>
        </p:txBody>
      </p:sp>
      <p:pic>
        <p:nvPicPr>
          <p:cNvPr id="2057" name="Picture 9" descr="http://www.gifpark.ru/Gifs/ANIMALS/B_Fly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40719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http://www.gifpark.ru/Gifs/ANIMALS/4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5643563"/>
            <a:ext cx="314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ttp://www.gifpark.ru/Gifs/ANIMALS/4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0"/>
            <a:ext cx="314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gifpark.ru/Gifs/ANIMALS/B_Fly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2428875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http://www.gifpark.ru/Gifs/ANIMALS/Bee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5072063"/>
            <a:ext cx="457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gifpark.ru/Gifs/ANIMALS/Bee3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3714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-684213" y="-185738"/>
            <a:ext cx="376238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  </a:t>
            </a:r>
          </a:p>
        </p:txBody>
      </p:sp>
      <p:pic>
        <p:nvPicPr>
          <p:cNvPr id="2064" name="Picture 16" descr="http://briticat.ru/smail/birds/bird7-1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5" y="1643063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Хлеб всему голов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373616" cy="604867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sz="4800" dirty="0" smtClean="0"/>
              <a:t>Спасибо </a:t>
            </a:r>
            <a:r>
              <a:rPr lang="ru-RU" sz="4800" dirty="0" smtClean="0"/>
              <a:t>за внимание</a:t>
            </a:r>
            <a:endParaRPr lang="ru-RU" sz="4800" dirty="0"/>
          </a:p>
        </p:txBody>
      </p:sp>
      <p:pic>
        <p:nvPicPr>
          <p:cNvPr id="4" name="Picture 5" descr="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2987824" cy="22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Позднее человек научился выпекать хлеб из кислого теста. Это было 5000 лет назад в Древнем Египте и мало напоминало наши румяные караваи, но так и началось хлебопечение!</a:t>
            </a:r>
            <a:endParaRPr lang="ru-RU" sz="3200" dirty="0"/>
          </a:p>
        </p:txBody>
      </p:sp>
      <p:pic>
        <p:nvPicPr>
          <p:cNvPr id="5122" name="Picture 2" descr="C:\Users\FirstUser\Desktop\выпускной 2022\ГОТОВО!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44" t="41998"/>
          <a:stretch>
            <a:fillRect/>
          </a:stretch>
        </p:blipFill>
        <p:spPr bwMode="auto">
          <a:xfrm>
            <a:off x="611560" y="3212976"/>
            <a:ext cx="5609596" cy="2625155"/>
          </a:xfrm>
          <a:prstGeom prst="rect">
            <a:avLst/>
          </a:prstGeom>
          <a:noFill/>
        </p:spPr>
      </p:pic>
      <p:pic>
        <p:nvPicPr>
          <p:cNvPr id="4" name="Picture 2" descr="C:\Users\FirstUser\Desktop\1386830848_slayd4.jpg"/>
          <p:cNvPicPr>
            <a:picLocks noChangeAspect="1" noChangeArrowheads="1"/>
          </p:cNvPicPr>
          <p:nvPr/>
        </p:nvPicPr>
        <p:blipFill>
          <a:blip r:embed="rId3" cstate="print"/>
          <a:srcRect t="10178" r="73865" b="57604"/>
          <a:stretch>
            <a:fillRect/>
          </a:stretch>
        </p:blipFill>
        <p:spPr bwMode="auto">
          <a:xfrm>
            <a:off x="6660232" y="3429000"/>
            <a:ext cx="217796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leb_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news_5025_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-9525"/>
            <a:ext cx="9324975" cy="6992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915000" cy="65293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</a:rPr>
              <a:t>Физкультминутка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«В землю зёрнышко попало»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землю зёрнышко попало, (приседают)</a:t>
            </a:r>
            <a:br>
              <a:rPr lang="ru-RU" dirty="0" smtClean="0"/>
            </a:br>
            <a:r>
              <a:rPr lang="ru-RU" dirty="0" smtClean="0"/>
              <a:t>Прорастать на солнце стало (руки над головой)</a:t>
            </a:r>
            <a:br>
              <a:rPr lang="ru-RU" dirty="0" smtClean="0"/>
            </a:br>
            <a:r>
              <a:rPr lang="ru-RU" dirty="0" smtClean="0"/>
              <a:t>Дождик землю поливал,</a:t>
            </a:r>
            <a:br>
              <a:rPr lang="ru-RU" dirty="0" smtClean="0"/>
            </a:br>
            <a:r>
              <a:rPr lang="ru-RU" dirty="0" smtClean="0"/>
              <a:t>И росточек подрастал (медленно встают)</a:t>
            </a:r>
            <a:br>
              <a:rPr lang="ru-RU" dirty="0" smtClean="0"/>
            </a:br>
            <a:r>
              <a:rPr lang="ru-RU" dirty="0" smtClean="0"/>
              <a:t>К свету и теплу тянулся</a:t>
            </a:r>
            <a:br>
              <a:rPr lang="ru-RU" dirty="0" smtClean="0"/>
            </a:br>
            <a:r>
              <a:rPr lang="ru-RU" dirty="0" smtClean="0"/>
              <a:t>И красавцем обернулся. (2 раза)</a:t>
            </a:r>
            <a:endParaRPr lang="ru-RU" dirty="0"/>
          </a:p>
        </p:txBody>
      </p:sp>
      <p:pic>
        <p:nvPicPr>
          <p:cNvPr id="4" name="Picture 2" descr="C:\Users\мм\Documents\ольга\конспекты для категории\ea2843a0cc6e2baec6aa235535d36ee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627784" cy="19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м\Documents\ольга\конспекты для категории\2213_f_8_srochno-lkh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4330716" cy="3312368"/>
          </a:xfrm>
          <a:prstGeom prst="rect">
            <a:avLst/>
          </a:prstGeom>
          <a:noFill/>
        </p:spPr>
      </p:pic>
      <p:pic>
        <p:nvPicPr>
          <p:cNvPr id="2" name="Picture 2" descr="C:\Users\FirstUser\Desktop\выпускной 2022\ГОТОВО!\pole-pshenitsa-kolosia-zheltye-krupnym-planom-nebo-solntse-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593210" cy="353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м\Documents\ольга\конспекты для категории\854622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4635"/>
            <a:ext cx="4962055" cy="353842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103</Words>
  <Application>Microsoft Office PowerPoint</Application>
  <PresentationFormat>Экран (4:3)</PresentationFormat>
  <Paragraphs>19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Позднее человек научился выпекать хлеб из кислого теста. Это было 5000 лет назад в Древнем Египте и мало напоминало наши румяные караваи, но так и началось хлебопечение!</vt:lpstr>
      <vt:lpstr>Слайд 4</vt:lpstr>
      <vt:lpstr>Слайд 5</vt:lpstr>
      <vt:lpstr>Слайд 6</vt:lpstr>
      <vt:lpstr>Физкультминутка                                              «В землю зёрнышко попало»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Игра «Каравай»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</dc:creator>
  <cp:lastModifiedBy>FirstUser</cp:lastModifiedBy>
  <cp:revision>46</cp:revision>
  <dcterms:created xsi:type="dcterms:W3CDTF">2015-11-08T17:37:48Z</dcterms:created>
  <dcterms:modified xsi:type="dcterms:W3CDTF">2023-02-18T16:25:38Z</dcterms:modified>
</cp:coreProperties>
</file>