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3"/>
    <p:sldId id="257" r:id="rId4"/>
    <p:sldId id="258" r:id="rId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image" Target="../media/image6.jpeg"/><Relationship Id="rId7" Type="http://schemas.openxmlformats.org/officeDocument/2006/relationships/image" Target="../media/image10.jpeg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image" Target="../media/image5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2.jpeg"/><Relationship Id="rId10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e228ffee7ce463e470dd785356c09ea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6685" y="-102870"/>
            <a:ext cx="1233868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4765" y="2251075"/>
            <a:ext cx="9090025" cy="135128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 rtlCol="0" anchor="t">
            <a:noAutofit/>
          </a:bodyPr>
          <a:p>
            <a:pPr algn="ctr"/>
            <a:r>
              <a:rPr lang="ru-RU" alt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Собери Овощи и фрукты</a:t>
            </a:r>
            <a:endParaRPr lang="ru-RU" altLang="en-US" sz="8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65925" y="4007485"/>
            <a:ext cx="5167630" cy="14452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8800" b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корзину</a:t>
            </a:r>
            <a:r>
              <a:rPr lang="ru-RU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ru-RU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e228ffee7ce463e470dd785356c09ea9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-635"/>
            <a:ext cx="12192635" cy="6858635"/>
          </a:xfrm>
          <a:prstGeom prst="rect">
            <a:avLst/>
          </a:prstGeom>
        </p:spPr>
      </p:pic>
      <p:pic>
        <p:nvPicPr>
          <p:cNvPr id="5" name="незнайка" descr="gas-kvas-com-p-neznaika-dlya-detei-na-prozrachnom-fone-2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29970" y="3317240"/>
            <a:ext cx="4679950" cy="3331210"/>
          </a:xfrm>
          <a:prstGeom prst="rect">
            <a:avLst/>
          </a:prstGeom>
        </p:spPr>
      </p:pic>
      <p:pic>
        <p:nvPicPr>
          <p:cNvPr id="6" name="карзина" descr="f9990b18de1e0b736dc16b4e76489f8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3520" y="2415540"/>
            <a:ext cx="4124325" cy="4442460"/>
          </a:xfrm>
          <a:prstGeom prst="rect">
            <a:avLst/>
          </a:prstGeom>
        </p:spPr>
      </p:pic>
      <p:pic>
        <p:nvPicPr>
          <p:cNvPr id="7" name="огурец" descr="1640374227_26-abrakadabra-fun-p-ogurets-na-prozrachnom-fone-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4740" y="827405"/>
            <a:ext cx="2856865" cy="1220470"/>
          </a:xfrm>
          <a:prstGeom prst="rect">
            <a:avLst/>
          </a:prstGeom>
        </p:spPr>
      </p:pic>
      <p:pic>
        <p:nvPicPr>
          <p:cNvPr id="8" name="банан" descr="1717911806_new_preview_Banana-Single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8715" y="3946525"/>
            <a:ext cx="1998980" cy="1762125"/>
          </a:xfrm>
          <a:prstGeom prst="rect">
            <a:avLst/>
          </a:prstGeom>
        </p:spPr>
      </p:pic>
      <p:pic>
        <p:nvPicPr>
          <p:cNvPr id="9" name="морковь" descr="f221ee71757633.5bd03cf76dc6e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6595" y="2959100"/>
            <a:ext cx="2879725" cy="2037080"/>
          </a:xfrm>
          <a:prstGeom prst="rect">
            <a:avLst/>
          </a:prstGeom>
        </p:spPr>
      </p:pic>
      <p:pic>
        <p:nvPicPr>
          <p:cNvPr id="10" name="яблоко" descr="m1000x1000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440" y="-121285"/>
            <a:ext cx="2085975" cy="2085975"/>
          </a:xfrm>
          <a:prstGeom prst="rect">
            <a:avLst/>
          </a:prstGeom>
        </p:spPr>
      </p:pic>
      <p:pic>
        <p:nvPicPr>
          <p:cNvPr id="11" name="лук" descr="perfect-onion-yellow-orange-peel-hhnv5184kz71hifc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4185" y="-121285"/>
            <a:ext cx="2470785" cy="1852930"/>
          </a:xfrm>
          <a:prstGeom prst="rect">
            <a:avLst/>
          </a:prstGeom>
        </p:spPr>
      </p:pic>
      <p:pic>
        <p:nvPicPr>
          <p:cNvPr id="12" name="груша" descr="product7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6450" y="557530"/>
            <a:ext cx="2659380" cy="2659380"/>
          </a:xfrm>
          <a:prstGeom prst="rect">
            <a:avLst/>
          </a:prstGeom>
        </p:spPr>
      </p:pic>
      <p:pic>
        <p:nvPicPr>
          <p:cNvPr id="13" name="капуста" descr="ad00bb46353387.585113f02743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1640" y="1684655"/>
            <a:ext cx="2183765" cy="1918335"/>
          </a:xfrm>
          <a:prstGeom prst="rect">
            <a:avLst/>
          </a:prstGeom>
        </p:spPr>
      </p:pic>
      <p:pic>
        <p:nvPicPr>
          <p:cNvPr id="14" name="Помидор" descr="1614269131_34289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1850" y="557530"/>
            <a:ext cx="2279650" cy="2026285"/>
          </a:xfrm>
          <a:prstGeom prst="rect">
            <a:avLst/>
          </a:prstGeom>
        </p:spPr>
      </p:pic>
      <p:sp>
        <p:nvSpPr>
          <p:cNvPr id="15" name="Текстовое поле 14"/>
          <p:cNvSpPr txBox="1"/>
          <p:nvPr/>
        </p:nvSpPr>
        <p:spPr>
          <a:xfrm>
            <a:off x="2076450" y="5708650"/>
            <a:ext cx="4241165" cy="9093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ctr" anchorCtr="0">
            <a:noAutofit/>
          </a:bodyPr>
          <a:p>
            <a:r>
              <a:rPr lang="ru-RU" altLang="en-US" sz="2800">
                <a:ln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Собери овощи в корзину</a:t>
            </a:r>
            <a:endParaRPr lang="ru-RU" altLang="en-US" sz="2800">
              <a:ln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50537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66667 0.475833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13958 0.355833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34271 0.626019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28704 L 0.529688 0.133333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e228ffee7ce463e470dd785356c09ea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094210" cy="7046595"/>
          </a:xfrm>
          <a:prstGeom prst="rect">
            <a:avLst/>
          </a:prstGeom>
        </p:spPr>
      </p:pic>
      <p:pic>
        <p:nvPicPr>
          <p:cNvPr id="5" name="незнайка" descr="gas-kvas-com-p-neznaika-dlya-detei-na-prozrachnom-fone-2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44880" y="3527425"/>
            <a:ext cx="4678045" cy="3330575"/>
          </a:xfrm>
          <a:prstGeom prst="rect">
            <a:avLst/>
          </a:prstGeom>
        </p:spPr>
      </p:pic>
      <p:pic>
        <p:nvPicPr>
          <p:cNvPr id="6" name="корзина" descr="f9990b18de1e0b736dc16b4e76489f8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0260" y="3977005"/>
            <a:ext cx="3035935" cy="3270250"/>
          </a:xfrm>
          <a:prstGeom prst="rect">
            <a:avLst/>
          </a:prstGeom>
        </p:spPr>
      </p:pic>
      <p:pic>
        <p:nvPicPr>
          <p:cNvPr id="7" name="банан" descr="1717911806_new_preview_Banana-Single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6150" y="258445"/>
            <a:ext cx="2355850" cy="2077085"/>
          </a:xfrm>
          <a:prstGeom prst="rect">
            <a:avLst/>
          </a:prstGeom>
        </p:spPr>
      </p:pic>
      <p:pic>
        <p:nvPicPr>
          <p:cNvPr id="8" name="помидор" descr="1614269131_34289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03425"/>
            <a:ext cx="1975485" cy="1756410"/>
          </a:xfrm>
          <a:prstGeom prst="rect">
            <a:avLst/>
          </a:prstGeom>
        </p:spPr>
      </p:pic>
      <p:pic>
        <p:nvPicPr>
          <p:cNvPr id="9" name="огурец" descr="1640374227_26-abrakadabra-fun-p-ogurets-na-prozrachnom-fone-3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" y="417195"/>
            <a:ext cx="3018155" cy="1289050"/>
          </a:xfrm>
          <a:prstGeom prst="rect">
            <a:avLst/>
          </a:prstGeom>
        </p:spPr>
      </p:pic>
      <p:pic>
        <p:nvPicPr>
          <p:cNvPr id="10" name="капуста" descr="ad00bb46353387.585113f02743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120" y="258445"/>
            <a:ext cx="2183765" cy="1917700"/>
          </a:xfrm>
          <a:prstGeom prst="rect">
            <a:avLst/>
          </a:prstGeom>
        </p:spPr>
      </p:pic>
      <p:pic>
        <p:nvPicPr>
          <p:cNvPr id="11" name="морковь" descr="f221ee71757633.5bd03cf76dc6e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0435" y="4758690"/>
            <a:ext cx="2310130" cy="1634490"/>
          </a:xfrm>
          <a:prstGeom prst="rect">
            <a:avLst/>
          </a:prstGeom>
        </p:spPr>
      </p:pic>
      <p:pic>
        <p:nvPicPr>
          <p:cNvPr id="12" name="яблоко" descr="m1000x1000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1706245"/>
            <a:ext cx="2083435" cy="2083435"/>
          </a:xfrm>
          <a:prstGeom prst="rect">
            <a:avLst/>
          </a:prstGeom>
        </p:spPr>
      </p:pic>
      <p:pic>
        <p:nvPicPr>
          <p:cNvPr id="13" name="груша" descr="product7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2340" y="2176145"/>
            <a:ext cx="1833245" cy="1833245"/>
          </a:xfrm>
          <a:prstGeom prst="rect">
            <a:avLst/>
          </a:prstGeom>
        </p:spPr>
      </p:pic>
      <p:pic>
        <p:nvPicPr>
          <p:cNvPr id="14" name="Апельсин" descr="00c6339a09ae948a061df66ce5356c7d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8135" y="3977005"/>
            <a:ext cx="2589530" cy="1819275"/>
          </a:xfrm>
          <a:prstGeom prst="rect">
            <a:avLst/>
          </a:prstGeom>
        </p:spPr>
      </p:pic>
      <p:sp>
        <p:nvSpPr>
          <p:cNvPr id="15" name="Текстовое поле 14"/>
          <p:cNvSpPr txBox="1"/>
          <p:nvPr/>
        </p:nvSpPr>
        <p:spPr>
          <a:xfrm>
            <a:off x="2253615" y="6137275"/>
            <a:ext cx="4241165" cy="90932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ctr" anchorCtr="0">
            <a:noAutofit/>
          </a:bodyPr>
          <a:p>
            <a:r>
              <a:rPr lang="ru-RU" altLang="en-US" sz="28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Собери фрукты в корзину</a:t>
            </a:r>
            <a:endParaRPr lang="ru-RU" altLang="en-US" sz="280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91667 0.329722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73958 0.666019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2813 0.153333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82083 0.490926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WPS Presentation</Application>
  <PresentationFormat>宽屏</PresentationFormat>
  <Paragraphs>8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SimSun</vt:lpstr>
      <vt:lpstr>Wingdings</vt:lpstr>
      <vt:lpstr>Calibri Light</vt:lpstr>
      <vt:lpstr>Arial Unicode MS</vt:lpstr>
      <vt:lpstr>Calibri</vt:lpstr>
      <vt:lpstr>Microsoft YaHei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Макаронин</cp:lastModifiedBy>
  <cp:revision>2</cp:revision>
  <dcterms:created xsi:type="dcterms:W3CDTF">2024-11-16T19:18:01Z</dcterms:created>
  <dcterms:modified xsi:type="dcterms:W3CDTF">2024-11-16T20:41:19Z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1049-12.2.0.18911</vt:lpwstr>
  </property>
  <property fmtid="{D5CDD505-2E9C-101B-9397-08002B2CF9AE}" pid="3" name="ICV">
    <vt:lpwstr>CFEAFC94786F4485A0A16F06679CB18D_13</vt:lpwstr>
  </property>
</Properties>
</file>