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57" r:id="rId3"/>
    <p:sldId id="262" r:id="rId4"/>
    <p:sldId id="263" r:id="rId5"/>
    <p:sldId id="265" r:id="rId6"/>
    <p:sldId id="264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3399"/>
    <a:srgbClr val="42FF15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C4825-E4B4-443F-B920-EB7C86CA4BFF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E73019-EF3A-41A8-A7DA-98466AC834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audio" Target="../media/audio1.wav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7.jpeg"/><Relationship Id="rId4" Type="http://schemas.openxmlformats.org/officeDocument/2006/relationships/image" Target="../media/image1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6.jpeg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9.jpeg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gif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фон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Прямоугольник 5"/>
          <p:cNvSpPr/>
          <p:nvPr/>
        </p:nvSpPr>
        <p:spPr>
          <a:xfrm>
            <a:off x="827584" y="116632"/>
            <a:ext cx="7487567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42FF15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Интерактивные дидактические игры для детей с ОВЗ</a:t>
            </a:r>
            <a:endParaRPr lang="ru-RU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42FF15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0" name="Управляющая кнопка: настраиваемая 9">
            <a:hlinkClick r:id="rId3" action="ppaction://hlinksldjump" highlightClick="1"/>
          </p:cNvPr>
          <p:cNvSpPr/>
          <p:nvPr/>
        </p:nvSpPr>
        <p:spPr>
          <a:xfrm>
            <a:off x="683568" y="3429000"/>
            <a:ext cx="2592288" cy="1008112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Найди чья тень?</a:t>
            </a:r>
            <a:endParaRPr lang="ru-RU" sz="36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Управляющая кнопка: настраиваемая 11">
            <a:hlinkClick r:id="rId4" action="ppaction://hlinksldjump" highlightClick="1"/>
          </p:cNvPr>
          <p:cNvSpPr/>
          <p:nvPr/>
        </p:nvSpPr>
        <p:spPr>
          <a:xfrm>
            <a:off x="5148064" y="3068960"/>
            <a:ext cx="3096344" cy="1296144"/>
          </a:xfrm>
          <a:prstGeom prst="actionButtonBlank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Времена года</a:t>
            </a:r>
            <a:endParaRPr lang="ru-RU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C:\Users\User\Desktop\Материалы для дидактичеких игр\Рисунок1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332656"/>
            <a:ext cx="1595312" cy="1584658"/>
          </a:xfrm>
          <a:prstGeom prst="rect">
            <a:avLst/>
          </a:prstGeom>
          <a:noFill/>
        </p:spPr>
      </p:pic>
      <p:pic>
        <p:nvPicPr>
          <p:cNvPr id="1030" name="Picture 6" descr="C:\Users\User\Desktop\Материалы для дидактичеких игр\Рисунок5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623" r="8519"/>
          <a:stretch>
            <a:fillRect/>
          </a:stretch>
        </p:blipFill>
        <p:spPr bwMode="auto">
          <a:xfrm>
            <a:off x="-1980728" y="2564904"/>
            <a:ext cx="1512168" cy="1526970"/>
          </a:xfrm>
          <a:prstGeom prst="rect">
            <a:avLst/>
          </a:prstGeom>
          <a:noFill/>
        </p:spPr>
      </p:pic>
      <p:pic>
        <p:nvPicPr>
          <p:cNvPr id="1032" name="Picture 8" descr="C:\Users\User\Desktop\Материалы для дидактичеких игр\Рисунок7.jpg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t="4343"/>
          <a:stretch>
            <a:fillRect/>
          </a:stretch>
        </p:blipFill>
        <p:spPr bwMode="auto">
          <a:xfrm>
            <a:off x="6588224" y="1412776"/>
            <a:ext cx="1679133" cy="1728192"/>
          </a:xfrm>
          <a:prstGeom prst="rect">
            <a:avLst/>
          </a:prstGeom>
          <a:noFill/>
        </p:spPr>
      </p:pic>
      <p:pic>
        <p:nvPicPr>
          <p:cNvPr id="1033" name="Picture 9" descr="C:\Users\User\Desktop\Материалы для дидактичеких игр\Рисунок8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688" t="4353" r="1557" b="8578"/>
          <a:stretch>
            <a:fillRect/>
          </a:stretch>
        </p:blipFill>
        <p:spPr bwMode="auto">
          <a:xfrm>
            <a:off x="1115616" y="4077072"/>
            <a:ext cx="1440160" cy="1440160"/>
          </a:xfrm>
          <a:prstGeom prst="rect">
            <a:avLst/>
          </a:prstGeom>
          <a:noFill/>
        </p:spPr>
      </p:pic>
      <p:pic>
        <p:nvPicPr>
          <p:cNvPr id="1034" name="Picture 10" descr="C:\Users\User\Desktop\Материалы для дидактичеких игр\Рисунок9.jpg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1920" y="4581128"/>
            <a:ext cx="1440160" cy="1549541"/>
          </a:xfrm>
          <a:prstGeom prst="rect">
            <a:avLst/>
          </a:prstGeom>
          <a:noFill/>
        </p:spPr>
      </p:pic>
      <p:pic>
        <p:nvPicPr>
          <p:cNvPr id="1035" name="Picture 11" descr="C:\Users\User\Desktop\Материалы для дидактичеких игр\Рисунок10.jpg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0080"/>
          <a:stretch>
            <a:fillRect/>
          </a:stretch>
        </p:blipFill>
        <p:spPr bwMode="auto">
          <a:xfrm>
            <a:off x="6588224" y="3717032"/>
            <a:ext cx="1593651" cy="1656184"/>
          </a:xfrm>
          <a:prstGeom prst="rect">
            <a:avLst/>
          </a:prstGeom>
          <a:noFill/>
        </p:spPr>
      </p:pic>
      <p:pic>
        <p:nvPicPr>
          <p:cNvPr id="1037" name="Picture 13" descr="C:\Users\User\Desktop\Материалы для дидактичеких игр\Рисунок12.jpg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1628800"/>
            <a:ext cx="1296144" cy="1296144"/>
          </a:xfrm>
          <a:prstGeom prst="rect">
            <a:avLst/>
          </a:prstGeom>
          <a:noFill/>
        </p:spPr>
      </p:pic>
      <p:pic>
        <p:nvPicPr>
          <p:cNvPr id="1031" name="Picture 7" descr="C:\Users\User\Desktop\Материалы для дидактичеких игр\Рисунок6.jpg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CFEFB"/>
              </a:clrFrom>
              <a:clrTo>
                <a:srgbClr val="FCFE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396536" y="2204864"/>
            <a:ext cx="1368152" cy="1317234"/>
          </a:xfrm>
          <a:prstGeom prst="rect">
            <a:avLst/>
          </a:prstGeom>
          <a:noFill/>
        </p:spPr>
      </p:pic>
      <p:pic>
        <p:nvPicPr>
          <p:cNvPr id="1026" name="Picture 2" descr="C:\Users\User\Desktop\Материалы для дидактичеких игр\Рисунок1.jpg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807" t="7076" r="7565"/>
          <a:stretch>
            <a:fillRect/>
          </a:stretch>
        </p:blipFill>
        <p:spPr bwMode="auto">
          <a:xfrm>
            <a:off x="9684568" y="4365104"/>
            <a:ext cx="1515920" cy="1809675"/>
          </a:xfrm>
          <a:prstGeom prst="rect">
            <a:avLst/>
          </a:prstGeom>
          <a:noFill/>
        </p:spPr>
      </p:pic>
      <p:pic>
        <p:nvPicPr>
          <p:cNvPr id="1027" name="Picture 3" descr="C:\Users\User\Desktop\Материалы для дидактичеких игр\Рисунок2.jp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</a:blip>
          <a:srcRect l="7032"/>
          <a:stretch>
            <a:fillRect/>
          </a:stretch>
        </p:blipFill>
        <p:spPr bwMode="auto">
          <a:xfrm>
            <a:off x="-1980728" y="4941168"/>
            <a:ext cx="1513783" cy="1512168"/>
          </a:xfrm>
          <a:prstGeom prst="rect">
            <a:avLst/>
          </a:prstGeom>
          <a:noFill/>
        </p:spPr>
      </p:pic>
      <p:pic>
        <p:nvPicPr>
          <p:cNvPr id="1028" name="Picture 4" descr="C:\Users\User\Desktop\Материалы для дидактичеких игр\Рисунок3.jpg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0011" t="7523" r="3606"/>
          <a:stretch>
            <a:fillRect/>
          </a:stretch>
        </p:blipFill>
        <p:spPr bwMode="auto">
          <a:xfrm>
            <a:off x="-1836712" y="332656"/>
            <a:ext cx="1512168" cy="1623497"/>
          </a:xfrm>
          <a:prstGeom prst="rect">
            <a:avLst/>
          </a:prstGeom>
          <a:noFill/>
        </p:spPr>
      </p:pic>
      <p:pic>
        <p:nvPicPr>
          <p:cNvPr id="1029" name="Picture 5" descr="C:\Users\User\Desktop\Материалы для дидактичеких игр\Рисунок4.jpg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 t="7623"/>
          <a:stretch>
            <a:fillRect/>
          </a:stretch>
        </p:blipFill>
        <p:spPr bwMode="auto">
          <a:xfrm>
            <a:off x="9324528" y="188640"/>
            <a:ext cx="1714911" cy="1584176"/>
          </a:xfrm>
          <a:prstGeom prst="rect">
            <a:avLst/>
          </a:prstGeom>
          <a:noFill/>
        </p:spPr>
      </p:pic>
      <p:sp>
        <p:nvSpPr>
          <p:cNvPr id="14" name="Управляющая кнопка: в конец 13">
            <a:hlinkClick r:id="" action="ppaction://hlinkshowjump?jump=lastslide" highlightClick="1">
              <a:snd r:embed="rId15" name="applause.wav"/>
            </a:hlinkClick>
          </p:cNvPr>
          <p:cNvSpPr/>
          <p:nvPr/>
        </p:nvSpPr>
        <p:spPr>
          <a:xfrm>
            <a:off x="7884368" y="6021288"/>
            <a:ext cx="1008112" cy="576064"/>
          </a:xfrm>
          <a:prstGeom prst="actionButtonEnd">
            <a:avLst/>
          </a:prstGeom>
          <a:solidFill>
            <a:schemeClr val="accent1">
              <a:alpha val="0"/>
            </a:schemeClr>
          </a:solidFill>
          <a:ln>
            <a:gradFill>
              <a:gsLst>
                <a:gs pos="2900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0277 C 0.18351 -0.00185 0.36754 -0.00046 0.47518 0.10086 C 0.58299 0.20241 0.61389 0.40366 0.64566 0.6056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3" y="3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3.96021E-6 C 0.0257 -0.14156 0.05156 -0.28313 0.15851 -0.33842 C 0.26563 -0.3937 0.56181 -0.33402 0.64271 -0.3324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1" y="-1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5.01966E-7 L 0.33454 -0.1207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7" y="-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1964E-6 L -0.30642 0.51399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3" y="2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80453E-6 L -0.31909 -0.4256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" y="-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79898E-6 L -0.91736 -0.08559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9" y="-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179512" y="4293096"/>
            <a:ext cx="1872208" cy="1800200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4365104"/>
            <a:ext cx="1800200" cy="1656184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716016" y="4365104"/>
            <a:ext cx="1800200" cy="1656184"/>
          </a:xfrm>
          <a:prstGeom prst="ellipse">
            <a:avLst/>
          </a:prstGeom>
          <a:blipFill>
            <a:blip r:embed="rId5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876256" y="4365104"/>
            <a:ext cx="1800200" cy="1656184"/>
          </a:xfrm>
          <a:prstGeom prst="ellipse">
            <a:avLst/>
          </a:prstGeom>
          <a:blipFill>
            <a:blip r:embed="rId6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548680"/>
            <a:ext cx="4320480" cy="28083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004048" y="764704"/>
            <a:ext cx="4139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Во дворе замерзли лужи, </a:t>
            </a:r>
          </a:p>
          <a:p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Целый день поземка кружит, </a:t>
            </a:r>
          </a:p>
          <a:p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Стали белыми дома. </a:t>
            </a:r>
          </a:p>
          <a:p>
            <a:r>
              <a:rPr lang="ru-RU" sz="24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Это к нам пришла...</a:t>
            </a:r>
            <a:endParaRPr lang="ru-RU" sz="24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179512" y="4293096"/>
            <a:ext cx="1872208" cy="1800200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876256" y="4365104"/>
            <a:ext cx="1800200" cy="1656184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267744" y="4437112"/>
            <a:ext cx="1800200" cy="1656184"/>
          </a:xfrm>
          <a:prstGeom prst="ellipse">
            <a:avLst/>
          </a:prstGeom>
          <a:blipFill>
            <a:blip r:embed="rId5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499992" y="4437112"/>
            <a:ext cx="1800200" cy="1656184"/>
          </a:xfrm>
          <a:prstGeom prst="ellipse">
            <a:avLst/>
          </a:prstGeom>
          <a:blipFill>
            <a:blip r:embed="rId6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620688"/>
            <a:ext cx="4320480" cy="28083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220072" y="1196752"/>
            <a:ext cx="33843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Долгожданная пора! Детвора кричит: Ура! Что ж за радость это? Наступило ...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179512" y="4293096"/>
            <a:ext cx="1872208" cy="1800200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4644008" y="4365104"/>
            <a:ext cx="1800200" cy="1656184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339752" y="4293096"/>
            <a:ext cx="1800200" cy="1656184"/>
          </a:xfrm>
          <a:prstGeom prst="ellipse">
            <a:avLst/>
          </a:prstGeom>
          <a:blipFill>
            <a:blip r:embed="rId5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876256" y="4293096"/>
            <a:ext cx="1800200" cy="1656184"/>
          </a:xfrm>
          <a:prstGeom prst="ellipse">
            <a:avLst/>
          </a:prstGeom>
          <a:blipFill>
            <a:blip r:embed="rId6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79512" y="620688"/>
            <a:ext cx="4320480" cy="28083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572000" y="1196752"/>
            <a:ext cx="51125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Пришла без красок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 без кисти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 перекрасила все листья.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4644008" y="4365104"/>
            <a:ext cx="1872208" cy="1800200"/>
          </a:xfrm>
          <a:prstGeom prst="ellipse">
            <a:avLst/>
          </a:prstGeom>
          <a:blipFill>
            <a:blip r:embed="rId3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39752" y="4365104"/>
            <a:ext cx="1800200" cy="1800200"/>
          </a:xfrm>
          <a:prstGeom prst="ellipse">
            <a:avLst/>
          </a:prstGeom>
          <a:blipFill>
            <a:blip r:embed="rId4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251520" y="4437112"/>
            <a:ext cx="1800200" cy="1656184"/>
          </a:xfrm>
          <a:prstGeom prst="ellipse">
            <a:avLst/>
          </a:prstGeom>
          <a:blipFill>
            <a:blip r:embed="rId5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876256" y="4365104"/>
            <a:ext cx="1800200" cy="1656184"/>
          </a:xfrm>
          <a:prstGeom prst="ellipse">
            <a:avLst/>
          </a:prstGeom>
          <a:blipFill>
            <a:blip r:embed="rId6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548680"/>
            <a:ext cx="4320480" cy="280831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932040" y="1124744"/>
            <a:ext cx="4032448" cy="1800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Тает снежок, ожил лужок. </a:t>
            </a:r>
          </a:p>
          <a:p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День прибывает. </a:t>
            </a:r>
          </a:p>
          <a:p>
            <a:r>
              <a:rPr lang="ru-RU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Когда это бывает?</a:t>
            </a:r>
            <a:endParaRPr lang="ru-RU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Управляющая кнопка: в конец 12">
            <a:hlinkClick r:id="" action="ppaction://hlinkshowjump?jump=lastslide" highlightClick="1"/>
          </p:cNvPr>
          <p:cNvSpPr/>
          <p:nvPr/>
        </p:nvSpPr>
        <p:spPr>
          <a:xfrm>
            <a:off x="8388424" y="6381328"/>
            <a:ext cx="504056" cy="288032"/>
          </a:xfrm>
          <a:prstGeom prst="actionButtonEnd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54317525_molodec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548680"/>
            <a:ext cx="7123077" cy="1368152"/>
          </a:xfrm>
          <a:prstGeom prst="rect">
            <a:avLst/>
          </a:prstGeom>
        </p:spPr>
      </p:pic>
      <p:sp>
        <p:nvSpPr>
          <p:cNvPr id="6" name="Управляющая кнопка: домой 5">
            <a:hlinkClick r:id="rId4" action="ppaction://hlinksldjump" highlightClick="1"/>
          </p:cNvPr>
          <p:cNvSpPr/>
          <p:nvPr/>
        </p:nvSpPr>
        <p:spPr>
          <a:xfrm>
            <a:off x="8366111" y="5857394"/>
            <a:ext cx="648072" cy="792088"/>
          </a:xfrm>
          <a:prstGeom prst="actionButtonHom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Содержимое 7" descr="9a33af6e483420b84d47af0bd233bf28.gif"/>
          <p:cNvPicPr>
            <a:picLocks noGrp="1" noChangeAspect="1"/>
          </p:cNvPicPr>
          <p:nvPr>
            <p:ph idx="1"/>
          </p:nvPr>
        </p:nvPicPr>
        <p:blipFill>
          <a:blip r:embed="rId5" cstate="print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73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44</cp:revision>
  <dcterms:created xsi:type="dcterms:W3CDTF">2022-10-27T06:24:38Z</dcterms:created>
  <dcterms:modified xsi:type="dcterms:W3CDTF">2023-01-30T01:36:59Z</dcterms:modified>
</cp:coreProperties>
</file>